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5" r:id="rId23"/>
    <p:sldId id="279" r:id="rId24"/>
    <p:sldId id="280" r:id="rId25"/>
    <p:sldId id="281" r:id="rId26"/>
    <p:sldId id="282" r:id="rId27"/>
    <p:sldId id="283" r:id="rId28"/>
    <p:sldId id="284" r:id="rId29"/>
    <p:sldId id="278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17DE9-ABE6-464F-BCC5-FF26B60666C1}" type="datetimeFigureOut">
              <a:rPr lang="nl-NL" smtClean="0"/>
              <a:t>9-11-2023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A5CC9-5414-4911-B6B7-19D7A40AA4A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4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A5CC9-5414-4911-B6B7-19D7A40AA4A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27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A5CC9-5414-4911-B6B7-19D7A40AA4A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47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A5CC9-5414-4911-B6B7-19D7A40AA4AB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21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D5C3A-14E7-EEEC-2B51-7D76BAA38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DEC9E59-F7DC-1528-6550-A7467E0C6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98DC01-D0D9-4488-09C8-A0899C2B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07E-7757-3E46-B822-076918E7C013}" type="datetimeFigureOut">
              <a:rPr lang="nl-NL" smtClean="0"/>
              <a:t>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28DECE-6076-E292-FFB8-06D1F94D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472235-B948-B22E-82BF-68EC91A9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A50F-3A15-9142-B5DB-0E442A8F34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064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157F1-8E7A-D6CE-5C06-49912C33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832C337-4E6F-EEED-7E9C-28BA8F160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55145C-7689-4227-7039-B5B0394F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07E-7757-3E46-B822-076918E7C013}" type="datetimeFigureOut">
              <a:rPr lang="nl-NL" smtClean="0"/>
              <a:t>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0DE504-5CB3-773B-7ACE-7BCF7266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24465D-02F9-BB3A-3C99-6472FBCB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A50F-3A15-9142-B5DB-0E442A8F34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65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D443F58-BC7A-D457-F4E7-2C41B4810D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2444F09-EA03-BB0E-EB62-7805BFEA6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98AE4F-1234-847E-7A52-E6E178FC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07E-7757-3E46-B822-076918E7C013}" type="datetimeFigureOut">
              <a:rPr lang="nl-NL" smtClean="0"/>
              <a:t>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DB94C3-312D-749E-BA03-8CC8577A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FAB408-101D-4DEE-398A-4E8CDA2C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A50F-3A15-9142-B5DB-0E442A8F34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62507-E48D-60A0-717A-8C550399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755BD4-3584-0903-D845-09B5BA1B0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8B9A79-EAAA-AA99-A5F6-FDAAFB6B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07E-7757-3E46-B822-076918E7C013}" type="datetimeFigureOut">
              <a:rPr lang="nl-NL" smtClean="0"/>
              <a:t>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31BFE3-1762-16B0-444A-B5F60803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B5CFE7-163B-B891-C9BA-B445C708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A50F-3A15-9142-B5DB-0E442A8F34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48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277DB-332A-C804-3FA2-CAA394B7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68C39F-3EC3-75EC-4E43-42FE4F1D5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10B4E3-53F2-F116-90B0-4D3FE9CE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07E-7757-3E46-B822-076918E7C013}" type="datetimeFigureOut">
              <a:rPr lang="nl-NL" smtClean="0"/>
              <a:t>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55CD58-14A4-4066-63AA-04A4EC8EE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8F414E-F790-B087-456D-82093356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A50F-3A15-9142-B5DB-0E442A8F34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31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FA3E7-A8C4-82CF-96CF-8B0536EC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66CBF5-5ACB-4515-545E-AA2B6129B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E17C22-98B7-184C-D32B-82CEA2D08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FF72F0-8ACC-E729-5E65-A56458C0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07E-7757-3E46-B822-076918E7C013}" type="datetimeFigureOut">
              <a:rPr lang="nl-NL" smtClean="0"/>
              <a:t>9-11-2023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30905B-0DB3-8D61-A650-486627C4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1135B0-5B17-1ED2-6731-14313D71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A50F-3A15-9142-B5DB-0E442A8F34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FF488-1F09-9FE0-62D2-958192C9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17B60E-949B-72E0-6906-D01EC19D1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CA0DEF-629A-9045-968D-CDEC3B9AB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B8FCEC2-60A2-13BF-9E5C-16D2CAAA9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BFE7EF6-93C5-2B50-9743-36CD583D5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1E0080D-3237-791F-1495-4369F924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07E-7757-3E46-B822-076918E7C013}" type="datetimeFigureOut">
              <a:rPr lang="nl-NL" smtClean="0"/>
              <a:t>9-11-2023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90223C9-E31E-7BD3-1E9B-40F328E1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32AB2CD-165C-A679-8EE7-A77048D2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A50F-3A15-9142-B5DB-0E442A8F34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99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2C89F-AFA5-73F0-5C6C-2E8FD5D2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4D66CFA-970A-CA79-964B-30C86A47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07E-7757-3E46-B822-076918E7C013}" type="datetimeFigureOut">
              <a:rPr lang="nl-NL" smtClean="0"/>
              <a:t>9-11-2023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DE1012-5AEB-A27F-DD16-B7ACFC8D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90343E3-3C35-2D5C-9F9A-7577FA37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A50F-3A15-9142-B5DB-0E442A8F34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504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711C9D-D826-06DA-E2C0-76ED0B65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07E-7757-3E46-B822-076918E7C013}" type="datetimeFigureOut">
              <a:rPr lang="nl-NL" smtClean="0"/>
              <a:t>9-11-2023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D941F06-7373-736C-4C08-B33A63C32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7C7F3C-3B2D-3F49-868B-677E037B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A50F-3A15-9142-B5DB-0E442A8F34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65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749D7-9E42-44FC-83DE-015843E8C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FBDA6A-167B-2566-DB08-B89680FD3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B90E46F-D9FD-E7B3-2CCD-012318341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732FDA-C659-152D-19C8-AFA42F747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07E-7757-3E46-B822-076918E7C013}" type="datetimeFigureOut">
              <a:rPr lang="nl-NL" smtClean="0"/>
              <a:t>9-11-2023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398240-2633-98FF-ADB1-5CC4D6EBF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F8D97D-05B5-9D1E-C41F-07C7B829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A50F-3A15-9142-B5DB-0E442A8F34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44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7214E-DD6E-98D1-A664-66C8AAB1E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1A4446E-099B-8262-9EA5-37B491B78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843F2E-9017-1578-25A0-D183C43C9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1E2772-0F8A-3EF2-D950-4CD095EE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D07E-7757-3E46-B822-076918E7C013}" type="datetimeFigureOut">
              <a:rPr lang="nl-NL" smtClean="0"/>
              <a:t>9-11-2023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28DEB9-4871-1F13-E88D-78B10C55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2B8C25-9182-E501-9662-A1C283D8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6A50F-3A15-9142-B5DB-0E442A8F34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751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9368C8E-38B8-3000-5D03-BC0B3DF4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C61D98-CA40-E8AA-F8A4-A378910D5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4891F1-56BC-5011-6E0F-2E33F5089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1D07E-7757-3E46-B822-076918E7C013}" type="datetimeFigureOut">
              <a:rPr lang="nl-NL" smtClean="0"/>
              <a:t>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05C0E8-A76B-E08A-338C-60C4D1FA4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E52E0D-3D43-70BE-58AE-C555134F7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6A50F-3A15-9142-B5DB-0E442A8F348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399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175B70-8A05-6862-58CF-65BC08019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nl-NL" sz="5000" dirty="0" err="1"/>
              <a:t>Pubquiz</a:t>
            </a:r>
            <a:r>
              <a:rPr lang="nl-NL" sz="5000" dirty="0"/>
              <a:t> lustrum VWW</a:t>
            </a:r>
            <a:br>
              <a:rPr lang="nl-NL" sz="5000" dirty="0"/>
            </a:br>
            <a:br>
              <a:rPr lang="nl-NL" sz="5000" dirty="0"/>
            </a:br>
            <a:r>
              <a:rPr lang="nl-NL" sz="5000" dirty="0"/>
              <a:t>10 november 2023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1735081-69CE-E4D7-6D6A-416A7D627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 </a:t>
            </a:r>
          </a:p>
        </p:txBody>
      </p:sp>
      <p:sp>
        <p:nvSpPr>
          <p:cNvPr id="5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uilding with trees in the background&#10;&#10;Description automatically generated">
            <a:extLst>
              <a:ext uri="{FF2B5EF4-FFF2-40B4-BE49-F238E27FC236}">
                <a16:creationId xmlns:a16="http://schemas.microsoft.com/office/drawing/2014/main" id="{D3F4C8A9-D552-EA72-360A-30E2ED589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7" r="2515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880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46AF30-4A35-A106-CC01-9A2A0C8D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heet het museum van Burgh Haamstede?</a:t>
            </a:r>
            <a:br>
              <a:rPr lang="nl-N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8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175044-8597-EA5D-8E0A-02CC502EB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nl-NL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Bewaerschole</a:t>
            </a:r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De </a:t>
            </a:r>
            <a:r>
              <a:rPr lang="nl-NL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Burghse</a:t>
            </a:r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Schoole</a:t>
            </a:r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00A2B-96A1-9B7D-598E-3E29E4651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647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A60C73-E9BF-A62B-2E65-FA56B34C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pPr lvl="0"/>
            <a:b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het museum is een klaslokaal van vroeger ingericht. Welk jaar verbeeld dit lokaal?</a:t>
            </a:r>
            <a:br>
              <a:rPr lang="nl-NL" sz="3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1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F727AC-1666-0FBA-12F7-7C5A69499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1901</a:t>
            </a:r>
          </a:p>
          <a:p>
            <a:endParaRPr lang="nl-N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 1946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2633D-C962-0C6B-B08C-318571E5C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96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097A1E-0F81-F4DE-C2CC-4FE3CB688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br>
              <a:rPr lang="nl-N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heet de burgemeester van Schouwen Duiveland?</a:t>
            </a:r>
            <a:br>
              <a:rPr lang="nl-N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0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90441B-1860-FD0F-F8FF-33007B34B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Han Polman                                                 </a:t>
            </a:r>
          </a:p>
          <a:p>
            <a:pPr marL="0" lvl="0" indent="0">
              <a:buNone/>
            </a:pPr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Jack van der Hoek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2F1A5-CB20-C772-19F0-6E9E86C13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81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20CE4B-9C53-7A79-7D02-09B679A0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 welke naam is Jan Midavaine beter bekend?</a:t>
            </a:r>
            <a:br>
              <a:rPr lang="nl-NL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FE4AD0-E51E-B643-2CD3-19580FA8E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211963"/>
            <a:ext cx="4243589" cy="3320668"/>
          </a:xfrm>
        </p:spPr>
        <p:txBody>
          <a:bodyPr>
            <a:normAutofit/>
          </a:bodyPr>
          <a:lstStyle/>
          <a:p>
            <a:pPr lvl="0"/>
            <a:r>
              <a:rPr lang="nl-NL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Jan Baard                                                       </a:t>
            </a:r>
          </a:p>
          <a:p>
            <a:pPr lvl="0"/>
            <a:endParaRPr lang="nl-NL" sz="22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Jan Trampoline</a:t>
            </a:r>
          </a:p>
          <a:p>
            <a:endParaRPr lang="nl-NL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D673B-9529-3228-18B9-585C203BD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4756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16BF16-40F8-1EC6-1B27-FA562DFF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b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</a:t>
            </a:r>
            <a:r>
              <a:rPr lang="nl-NL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Burghse</a:t>
            </a: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kunstenares is bekend om haar vogels van keramiek?</a:t>
            </a:r>
            <a:b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A16699-B44E-79B4-FC6C-13C7002C9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Daniëlle </a:t>
            </a:r>
            <a:r>
              <a:rPr lang="nl-NL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Orelio</a:t>
            </a:r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Elly Mes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791185-065B-FE1D-8888-4AA5FB0C2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2283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B85044-674B-2B15-970E-A58FCE71D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 komt de naam Iris weg/ huize Iris vandaan?</a:t>
            </a:r>
            <a:br>
              <a:rPr lang="nl-NL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0B29DE-4267-C521-5315-408B59500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Naam eigenaresse van de bollenschuur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Er werden irissen geteeld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F8079-FD86-54AC-E018-F58646B6A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2769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5CC9F2-E8E8-1248-6891-BC160A72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pPr lvl="0"/>
            <a:b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 de Hogeweg heeft jaren een manege gestaan. Nu staat er het </a:t>
            </a:r>
            <a:r>
              <a:rPr lang="nl-NL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Boutique</a:t>
            </a: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Hotel ter Duin. Wat was de naam van die manege?</a:t>
            </a:r>
            <a:b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2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9D9D14-2EBC-1A1B-E8BB-E90B2BF2C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nl-NL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Lisiduna</a:t>
            </a:r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Grol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1839C-E842-5B02-B9BE-C3853935A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3714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017424-634C-A7A1-E654-51CF4CD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heet het hotel aan de Lageweg?</a:t>
            </a:r>
            <a:br>
              <a:rPr lang="nl-NL" sz="4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42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BE26FE-BA00-CC33-9D35-E1BAD564C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De Zeemeeuw                         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De Zilvermeeuw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88C07-1517-ACE4-20EA-BFC114EC4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2387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B2D918-E0BF-4DC7-0913-13E77EAA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buslijn gaat naar Middelburg?</a:t>
            </a:r>
            <a:br>
              <a:rPr lang="nl-NL" sz="4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42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247966-9EF5-DCF0-A8A9-FB09B802B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133                                            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633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80C22-88EE-7DBF-3D06-196675A7F8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8870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2B1BA6-2306-1D15-2A92-E38454C87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b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 Jaartal staat er op de schuur van Camping Duinrand aan de Hogeweg?</a:t>
            </a:r>
            <a:b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5116CD-CD84-5924-878D-87DFDA78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1911                                           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1901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EBBDF-9644-518F-A7AD-A125983B4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425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24009B-0DB6-D373-DEDF-680F9DCE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br>
              <a:rPr lang="nl-NL" sz="2600" b="0" i="0" u="none" strike="noStrike" dirty="0">
                <a:effectLst/>
                <a:latin typeface="-webkit-standard"/>
              </a:rPr>
            </a:br>
            <a:r>
              <a:rPr lang="nl-NL" sz="2600" b="0" i="0" u="none" strike="noStrike" dirty="0">
                <a:effectLst/>
                <a:latin typeface="-webkit-standard"/>
              </a:rPr>
              <a:t>Hoe heten de gastheer en gastvouw van het Schouws Pannenkoekenhuis?</a:t>
            </a:r>
            <a:br>
              <a:rPr lang="nl-NL" sz="2600" b="0" i="0" u="none" strike="noStrike" dirty="0">
                <a:effectLst/>
                <a:latin typeface="-webkit-standard"/>
              </a:rPr>
            </a:br>
            <a:endParaRPr lang="nl-NL" sz="2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9DBED2-EA94-F70E-6493-1CE6218D3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368602" cy="3320668"/>
          </a:xfrm>
        </p:spPr>
        <p:txBody>
          <a:bodyPr>
            <a:normAutofit/>
          </a:bodyPr>
          <a:lstStyle/>
          <a:p>
            <a:endParaRPr lang="nl-NL" sz="2200" b="0" i="0" u="none" strike="noStrike" dirty="0">
              <a:effectLst/>
              <a:latin typeface="-webkit-standard"/>
            </a:endParaRPr>
          </a:p>
          <a:p>
            <a:pPr defTabSz="941388"/>
            <a:r>
              <a:rPr lang="nl-NL" sz="2200" b="0" i="0" u="none" strike="noStrike" dirty="0">
                <a:effectLst/>
                <a:latin typeface="-webkit-standard"/>
              </a:rPr>
              <a:t>A. </a:t>
            </a:r>
            <a:r>
              <a:rPr lang="nl-NL" sz="2200" dirty="0">
                <a:latin typeface="-webkit-standard"/>
              </a:rPr>
              <a:t>Amir en Gaby                                 </a:t>
            </a:r>
          </a:p>
          <a:p>
            <a:endParaRPr lang="nl-NL" sz="2200" b="0" i="0" u="none" strike="noStrike" dirty="0">
              <a:effectLst/>
              <a:latin typeface="-webkit-standard"/>
            </a:endParaRPr>
          </a:p>
          <a:p>
            <a:r>
              <a:rPr lang="nl-NL" sz="2200" b="0" i="0" u="none" strike="noStrike" dirty="0">
                <a:effectLst/>
                <a:latin typeface="-webkit-standard"/>
              </a:rPr>
              <a:t>B. Amir en Debbie</a:t>
            </a:r>
            <a:endParaRPr lang="nl-NL" sz="2200" dirty="0"/>
          </a:p>
        </p:txBody>
      </p:sp>
      <p:pic>
        <p:nvPicPr>
          <p:cNvPr id="5" name="Picture 4" descr="A statue of a person on a bird&#10;&#10;Description automatically generated">
            <a:extLst>
              <a:ext uri="{FF2B5EF4-FFF2-40B4-BE49-F238E27FC236}">
                <a16:creationId xmlns:a16="http://schemas.microsoft.com/office/drawing/2014/main" id="{F07888C1-80FB-A6C9-B9B8-8831A7A9E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5528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F04D68-77B8-EA54-0CDA-172C9C1B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br>
              <a:rPr lang="nl-NL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 lid van het koninklijkhuis heeft in de pipowagen geslapen aan de Kampweg?</a:t>
            </a:r>
            <a:br>
              <a:rPr lang="nl-NL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6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B56A27-641D-CE16-3874-7CA2F1D37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36773"/>
            <a:ext cx="4243589" cy="294359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Prinses Margriet                       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Prinses Beatrix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BB53F-F453-2C69-6AA9-78F2AB34A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2399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26AA1D-E526-CCED-21E3-D6579BE9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br>
              <a:rPr lang="nl-NL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exoot wordt bestreden door Staatsbosbeheer in de boswachterij?</a:t>
            </a:r>
            <a:br>
              <a:rPr lang="nl-NL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6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7D663B-CD57-30A2-B411-CFB0BAE92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De Amerikaanse Vogelkers                                      </a:t>
            </a:r>
          </a:p>
          <a:p>
            <a:pPr lvl="0"/>
            <a:endParaRPr lang="nl-NL" sz="22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Het Franse Heermoes</a:t>
            </a:r>
          </a:p>
          <a:p>
            <a:endParaRPr lang="nl-NL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F1EB7-3740-6FBF-57BD-4821ECE19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7985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29FED7C-DA26-DE39-8EF3-9FF7E77B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br>
              <a:rPr lang="nl-N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noemt men de grutto op Schouwen Duiveland?</a:t>
            </a:r>
            <a:br>
              <a:rPr lang="nl-NL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0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19AE88-9FF4-B543-F2FD-ED4AB021F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Een </a:t>
            </a:r>
            <a:r>
              <a:rPr lang="nl-NL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weimerel</a:t>
            </a:r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Een </a:t>
            </a:r>
            <a:r>
              <a:rPr lang="nl-NL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weivink</a:t>
            </a:r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AFD34-70B7-7133-F27C-F45742B07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8747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5F2817-1577-E689-828C-09B52F37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b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snackbar The Sixties had vroeger een andere naam. Welke?</a:t>
            </a:r>
            <a:b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E948C-C604-4D48-3E8C-0838B8591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Frietkot </a:t>
            </a:r>
            <a:r>
              <a:rPr lang="nl-NL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Flohil</a:t>
            </a:r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nl-NL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Westkenshil</a:t>
            </a:r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frites-hal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67027-392A-AEE4-F501-FCECA7D8DC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2909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1E097-9D5F-EDC3-8F3A-35936848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b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Hoeveel elektrische laadpalen staan er op de parkeerplaats bij de rotonde?</a:t>
            </a:r>
            <a:b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122686-E667-B81E-C74A-5E32EF8DF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nl-N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A. 10</a:t>
            </a:r>
            <a:endParaRPr lang="nl-N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   </a:t>
            </a:r>
          </a:p>
          <a:p>
            <a:r>
              <a:rPr lang="nl-N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B. 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CC06D8-9E8F-646F-ABAE-483AD60DC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6748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A1AF8C-C204-D96E-58BC-F057F25B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pPr lvl="0"/>
            <a:b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Schouwen Duiveland werd als een van de laatste gebieden in Nederland bevrijd. Wanneer was dat?</a:t>
            </a:r>
            <a:b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2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FFA1FF-A5C5-F0CF-CFEA-FE5ED9780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10 mei 1945                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7 mei 1945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2B896-CC1E-1421-E173-76A45B419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7515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FA8E60-0D18-88FD-6278-B913C62F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pPr lvl="0"/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liggen nog veel bunkers in de duinen en bossen. Deze waren een onderdeel van een groter geheel. Hoe heette dit grotere geheel?</a:t>
            </a: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18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DEE592-55F7-D4F8-9440-BF733E8FF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De </a:t>
            </a:r>
            <a:r>
              <a:rPr lang="nl-NL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Atlantikwal</a:t>
            </a:r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De Noordzeewal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F7CC4-ED74-7600-A0AC-81C8506A7F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2144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342F78-8364-D1EE-17B1-2336989F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b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 stond het oude gemeentehuis van Westenschouwen?</a:t>
            </a:r>
            <a:b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FBC4B8-7418-29C8-2FA9-73E8E864B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De Hogeweg                   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De Kloosterweg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4D821-F06A-A977-85C2-B3301786D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750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0A1286-91E0-C28B-E51A-3BC4B593D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br>
              <a:rPr lang="nl-NL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Wanneer is de gemeente Schouwen Duiveland ontstaan?</a:t>
            </a:r>
            <a:br>
              <a:rPr lang="nl-NL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6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2378C5-1F99-A07F-BBEB-A0358506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Januari 1990        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1 januari 1997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AA932-2525-8673-17A2-D77544C36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40241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902F9B-8468-3F58-2426-C628CFB38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een </a:t>
            </a:r>
            <a:r>
              <a:rPr lang="nl-NL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Haaijman</a:t>
            </a: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nl-NL" sz="4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42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4740B5-7ADD-C9AD-BE03-0AA3E2E92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Een vroongrond met waterplassen     </a:t>
            </a:r>
          </a:p>
          <a:p>
            <a:pPr lvl="0"/>
            <a:endParaRPr lang="nl-NL" sz="22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Een duinakker begroeit met elzen of boekweit en rogge</a:t>
            </a:r>
          </a:p>
          <a:p>
            <a:endParaRPr lang="nl-NL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413E29-DCB0-77F4-D2A9-5EE1276174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4836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88CD42-83CE-0E44-24DA-0AF9A097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br>
              <a:rPr lang="nl-NL" sz="3400" dirty="0"/>
            </a:br>
            <a:r>
              <a:rPr lang="nl-NL" sz="2600" dirty="0">
                <a:latin typeface="-webkit-standard"/>
              </a:rPr>
              <a:t>Wat is de hoofdstad van Zeeland?</a:t>
            </a:r>
            <a:br>
              <a:rPr lang="nl-NL" sz="3400" dirty="0"/>
            </a:br>
            <a:endParaRPr lang="nl-NL" sz="3400" dirty="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13B29C-2660-A7C2-61E5-315899523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Goes                   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Middelburg</a:t>
            </a:r>
          </a:p>
          <a:p>
            <a:endParaRPr lang="nl-NL" sz="2200" dirty="0"/>
          </a:p>
        </p:txBody>
      </p:sp>
      <p:pic>
        <p:nvPicPr>
          <p:cNvPr id="5" name="Picture 4" descr="A statue of a person on a bird&#10;&#10;Description automatically generated">
            <a:extLst>
              <a:ext uri="{FF2B5EF4-FFF2-40B4-BE49-F238E27FC236}">
                <a16:creationId xmlns:a16="http://schemas.microsoft.com/office/drawing/2014/main" id="{16367BC8-0153-AAF2-4F03-9D32C125D4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1777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56908C-558E-37E1-BC2C-D6D74E2F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br>
              <a:rPr lang="nl-NL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Westenschouwen hoort nu bij de gemeente Schouwen Duiveland. Heel vroeger was het zelfstandig. Wat was het toen?</a:t>
            </a:r>
            <a:br>
              <a:rPr lang="nl-NL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2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727D4E-DD54-1182-6A30-27ECA8C92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Een polderheerlijkheid                           </a:t>
            </a:r>
          </a:p>
          <a:p>
            <a:pPr lvl="0"/>
            <a:endParaRPr lang="nl-NL" sz="22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Een ambachtsheerlijkheid</a:t>
            </a:r>
          </a:p>
          <a:p>
            <a:endParaRPr lang="nl-NL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4409A-AD86-4DAE-625A-1547789EF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0210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1EF96F-EAF9-880C-93A4-5377577C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de naam van de huidige Ambachtsheer?</a:t>
            </a:r>
            <a:br>
              <a:rPr lang="nl-NL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3C93E7-65EC-82DE-CF42-5677A12CB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  E. Gelderman         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   B.G. Rabelink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0C69B-49BE-F187-7A25-C5766FAE7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0055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C39DB3-9B59-613A-A1E3-DA9DFA115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br>
              <a:rPr lang="nl-NL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dieren en hoeveel zitten er in het wapen van de ambachtsheer?</a:t>
            </a:r>
            <a:br>
              <a:rPr lang="nl-NL" sz="2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6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97A475-8DAA-3496-F784-6978834A7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2 eekhoorns                                               </a:t>
            </a:r>
          </a:p>
          <a:p>
            <a:pPr lvl="0"/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3 duiven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37951-430C-6AEB-8C56-AEBE1FF16F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936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10081A-777D-181D-F303-8F0AC1244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de Zeeuwse naam voor Haamstede?</a:t>
            </a:r>
            <a:br>
              <a:rPr lang="nl-NL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629FBB-0142-AB5A-5B2A-A96DCB94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  </a:t>
            </a:r>
            <a:r>
              <a:rPr lang="nl-NL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Aemsteren</a:t>
            </a:r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  </a:t>
            </a:r>
            <a:r>
              <a:rPr lang="nl-NL" sz="2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Aemstie</a:t>
            </a:r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6CE32-2868-E586-C862-9359F8416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5653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BE3FA9-3BF1-E7AF-01C9-D3448D58B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pPr lvl="0"/>
            <a:b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 de Westerseweg ligt een park met de naam </a:t>
            </a:r>
            <a:r>
              <a:rPr lang="nl-NL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Scaldeoord</a:t>
            </a: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Waar komt de naam </a:t>
            </a:r>
            <a:r>
              <a:rPr lang="nl-NL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Scalde</a:t>
            </a: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vandaan?</a:t>
            </a:r>
            <a:b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2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CA3E19-0F93-7570-E773-B6A4B199E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Schelde                        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Schoren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BF4ECB-0225-BC28-0A7C-7A8DA4328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0895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5C630E-55F6-10C7-E5CC-95505D8B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Hoeveel dorpen heeft Schouwen Duiveland?</a:t>
            </a:r>
            <a:br>
              <a:rPr lang="nl-NL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91DB34-A82A-9D12-1C24-9EEEB7EC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25</a:t>
            </a:r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15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CD22D6-1097-ABC3-8BF9-0E2BAFF9F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9551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9F7EB8-4791-61B4-5733-7CA6957F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pPr lvl="0"/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Wanneer is de zelfstandige gemeente Westenschouwen opgeheven en toegevoegd bij Burgh?</a:t>
            </a:r>
            <a:b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18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63D9E4-A66C-A731-880C-68E7BE0A4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1</a:t>
            </a:r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januari 1810            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1 januari 1816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19D85-58D9-4549-EE92-25904E340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076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791D83-C8CF-F8AC-2D8A-A9DF936C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heette strandpaviljoen De Schaar vroeger?</a:t>
            </a:r>
            <a:br>
              <a:rPr lang="nl-NL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7C5339-0AC3-CC38-5995-1160E6728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De Zeester                   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De Zeemeeuw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CB732-A0E5-B8D9-3C92-C2C34A3595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377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CCC65C-821B-C984-8C7E-7D1EDDC0B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425" y="1818113"/>
            <a:ext cx="3616913" cy="1837268"/>
          </a:xfrm>
        </p:spPr>
        <p:txBody>
          <a:bodyPr>
            <a:normAutofit/>
          </a:bodyPr>
          <a:lstStyle/>
          <a:p>
            <a:r>
              <a:rPr lang="nl-NL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Hoeveel inwoners had Schouwen Duiveland </a:t>
            </a:r>
            <a:br>
              <a:rPr lang="nl-NL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NL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 1 januari 2023? </a:t>
            </a:r>
            <a:br>
              <a:rPr lang="nl-NL" sz="3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sz="3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45304A6-6558-D4ED-C44C-65595823C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r>
              <a:rPr lang="nl-NL" sz="1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3C7EB-EE24-2007-63AC-AE9FBCDC2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503" y="578738"/>
            <a:ext cx="4593144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51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D690F1-90B2-26FA-CD01-8B97FA25A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11" y="1326093"/>
            <a:ext cx="3616913" cy="2795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1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900" dirty="0">
                <a:latin typeface="Calibri" panose="020F0502020204030204" pitchFamily="34" charset="0"/>
              </a:rPr>
              <a:t>Het </a:t>
            </a:r>
            <a:r>
              <a:rPr lang="en-US" sz="2900" dirty="0" err="1">
                <a:latin typeface="Calibri" panose="020F0502020204030204" pitchFamily="34" charset="0"/>
              </a:rPr>
              <a:t>hoogste</a:t>
            </a:r>
            <a:r>
              <a:rPr lang="en-US" sz="2900" dirty="0">
                <a:latin typeface="Calibri" panose="020F0502020204030204" pitchFamily="34" charset="0"/>
              </a:rPr>
              <a:t> punt van </a:t>
            </a:r>
            <a:r>
              <a:rPr lang="en-US" sz="2900" dirty="0" err="1">
                <a:latin typeface="Calibri" panose="020F0502020204030204" pitchFamily="34" charset="0"/>
              </a:rPr>
              <a:t>Schouwen</a:t>
            </a:r>
            <a:r>
              <a:rPr lang="en-US" sz="2900" dirty="0">
                <a:latin typeface="Calibri" panose="020F0502020204030204" pitchFamily="34" charset="0"/>
              </a:rPr>
              <a:t> </a:t>
            </a:r>
            <a:r>
              <a:rPr lang="en-US" sz="2900" dirty="0" err="1">
                <a:latin typeface="Calibri" panose="020F0502020204030204" pitchFamily="34" charset="0"/>
              </a:rPr>
              <a:t>Duiveland</a:t>
            </a:r>
            <a:r>
              <a:rPr lang="en-US" sz="2900" dirty="0">
                <a:latin typeface="Calibri" panose="020F0502020204030204" pitchFamily="34" charset="0"/>
              </a:rPr>
              <a:t> ligt op de kop van </a:t>
            </a:r>
            <a:r>
              <a:rPr lang="en-US" sz="2900" dirty="0" err="1">
                <a:latin typeface="Calibri" panose="020F0502020204030204" pitchFamily="34" charset="0"/>
              </a:rPr>
              <a:t>Schouwen</a:t>
            </a:r>
            <a:r>
              <a:rPr lang="en-US" sz="2900" dirty="0">
                <a:latin typeface="Calibri" panose="020F0502020204030204" pitchFamily="34" charset="0"/>
              </a:rPr>
              <a:t> </a:t>
            </a:r>
            <a:br>
              <a:rPr lang="en-US" sz="2900" dirty="0">
                <a:latin typeface="Calibri" panose="020F0502020204030204" pitchFamily="34" charset="0"/>
              </a:rPr>
            </a:br>
            <a:r>
              <a:rPr lang="en-US" sz="2900" dirty="0">
                <a:latin typeface="Calibri" panose="020F0502020204030204" pitchFamily="34" charset="0"/>
              </a:rPr>
              <a:t>Hoe hoog is dat </a:t>
            </a:r>
            <a:r>
              <a:rPr lang="en-US" sz="2900" dirty="0" err="1">
                <a:latin typeface="Calibri" panose="020F0502020204030204" pitchFamily="34" charset="0"/>
              </a:rPr>
              <a:t>boven</a:t>
            </a:r>
            <a:r>
              <a:rPr lang="en-US" sz="2900" dirty="0">
                <a:latin typeface="Calibri" panose="020F0502020204030204" pitchFamily="34" charset="0"/>
              </a:rPr>
              <a:t> de </a:t>
            </a:r>
            <a:r>
              <a:rPr lang="en-US" sz="2900" dirty="0" err="1">
                <a:latin typeface="Calibri" panose="020F0502020204030204" pitchFamily="34" charset="0"/>
              </a:rPr>
              <a:t>zeespiegel</a:t>
            </a:r>
            <a:r>
              <a:rPr lang="en-US" sz="2900" dirty="0">
                <a:latin typeface="Calibri" panose="020F0502020204030204" pitchFamily="34" charset="0"/>
              </a:rPr>
              <a:t>?</a:t>
            </a:r>
            <a:br>
              <a:rPr lang="en-US" sz="29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03ED22-DCB2-E3A6-3ECF-680B5556E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287" y="4121253"/>
            <a:ext cx="3125337" cy="11368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48C8C-37FA-3A92-110B-4BF09383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503" y="578738"/>
            <a:ext cx="4593144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1BF0E4-B84C-3A1C-ADC9-2EDD30A2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b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de grootste plaats op  Schouwen Duiveland?</a:t>
            </a:r>
            <a:b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23D39F-81A1-7C95-26FC-4415A25A2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Haamstede                                          </a:t>
            </a:r>
          </a:p>
          <a:p>
            <a:pPr lvl="0"/>
            <a:endParaRPr lang="nl-NL" sz="22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Zierikzee</a:t>
            </a:r>
          </a:p>
          <a:p>
            <a:endParaRPr lang="nl-NL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A809E-9978-8435-3081-FEDB6CC51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774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9D53AA-79B1-DF6E-231F-6FC218DE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b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lang is de Oosterscheldekering?</a:t>
            </a:r>
            <a:b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D79AE4-B89A-B041-74B4-4781AC53E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9 km                                                     </a:t>
            </a:r>
          </a:p>
          <a:p>
            <a:pPr marL="0" lvl="0" indent="0">
              <a:buNone/>
            </a:pPr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12 km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53842-4A79-321F-3D07-0494F30F8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177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B90144-0508-F3B2-1E4C-B4EAE377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lvl="0"/>
            <a:b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heten de 2 uitbaatsters van het hotel Westenschouwens Welvaren?</a:t>
            </a:r>
            <a:b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866697-0A1B-A3DB-C7DE-BDFED23FE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Greetje en Geesje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Kaatje en Kootje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930AC-B197-A04B-8A08-3DB6BDFD93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376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5EB3DB-2057-9718-41A1-2C3EDCFF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8029"/>
            <a:ext cx="4368602" cy="1956841"/>
          </a:xfrm>
        </p:spPr>
        <p:txBody>
          <a:bodyPr anchor="b">
            <a:normAutofit fontScale="90000"/>
          </a:bodyPr>
          <a:lstStyle/>
          <a:p>
            <a:pPr lvl="0"/>
            <a:br>
              <a:rPr lang="nl-NL" sz="2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Hoe hard mag je rijden op het laatste stukje van de Kraaijensteinweg bij de rotonde?</a:t>
            </a:r>
            <a:br>
              <a:rPr lang="nl-NL" sz="26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nl-NL" sz="2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1F3123-7FA7-5096-95E3-C8DD959F4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50 km per uur</a:t>
            </a:r>
          </a:p>
          <a:p>
            <a:pPr marL="0" lvl="0" indent="0">
              <a:buNone/>
            </a:pPr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endParaRPr lang="nl-NL" sz="2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30 km per uur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242CA-9DAC-2DD1-08BB-D0837A6C6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221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C61C4F-68DB-B1D4-F21E-3E5D89FE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8029"/>
            <a:ext cx="4368602" cy="1956841"/>
          </a:xfrm>
        </p:spPr>
        <p:txBody>
          <a:bodyPr anchor="b">
            <a:normAutofit/>
          </a:bodyPr>
          <a:lstStyle/>
          <a:p>
            <a:pPr lvl="0"/>
            <a: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heet de supermarkt nu in Westenschouwen?</a:t>
            </a:r>
            <a:br>
              <a:rPr lang="nl-NL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6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5A8E84-73DF-BBAD-AB12-0B47F30A8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Spar                                                            </a:t>
            </a:r>
          </a:p>
          <a:p>
            <a:pPr lvl="0"/>
            <a:endParaRPr lang="nl-NL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Lokaal Westenschouwen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283BE-1D04-F595-7B15-0D13C700FF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310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F6A012-6663-D136-890B-8CD04D688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pPr lvl="0"/>
            <a:b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heet de bekendste bunker in het bos van Slot Haamstede?</a:t>
            </a:r>
            <a:b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2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45735E-0B2C-98F0-9F2A-EE3775FD6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De vleugelbunker                                     </a:t>
            </a:r>
          </a:p>
          <a:p>
            <a:pPr marL="0" lvl="0" indent="0">
              <a:buNone/>
            </a:pPr>
            <a:endParaRPr lang="nl-NL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de Dolfijnbunker</a:t>
            </a:r>
          </a:p>
          <a:p>
            <a:endParaRPr lang="nl-NL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11BC9-7738-7E5E-9491-82B7EE926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1" r="1" b="123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77110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0cb1e24-a0e2-4a4c-9340-733297c9cd7c}" enabled="1" method="Privileged" siteId="{db1e96a8-a3da-442a-930b-235cac24cd5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836</Words>
  <Application>Microsoft Office PowerPoint</Application>
  <PresentationFormat>Widescreen</PresentationFormat>
  <Paragraphs>188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-webkit-standard</vt:lpstr>
      <vt:lpstr>Kantoorthema</vt:lpstr>
      <vt:lpstr>Pubquiz lustrum VWW  10 november 2023</vt:lpstr>
      <vt:lpstr> Hoe heten de gastheer en gastvouw van het Schouws Pannenkoekenhuis? </vt:lpstr>
      <vt:lpstr> Wat is de hoofdstad van Zeeland? </vt:lpstr>
      <vt:lpstr>  Wat is de grootste plaats op  Schouwen Duiveland? </vt:lpstr>
      <vt:lpstr>  Hoe lang is de Oosterscheldekering? </vt:lpstr>
      <vt:lpstr> Hoe heten de 2 uitbaatsters van het hotel Westenschouwens Welvaren? </vt:lpstr>
      <vt:lpstr> Hoe hard mag je rijden op het laatste stukje van de Kraaijensteinweg bij de rotonde? </vt:lpstr>
      <vt:lpstr>Hoe heet de supermarkt nu in Westenschouwen? </vt:lpstr>
      <vt:lpstr>  Hoe heet de bekendste bunker in het bos van Slot Haamstede?  </vt:lpstr>
      <vt:lpstr>Hoe heet het museum van Burgh Haamstede? </vt:lpstr>
      <vt:lpstr> In het museum is een klaslokaal van vroeger ingericht. Welk jaar verbeeld dit lokaal? </vt:lpstr>
      <vt:lpstr> Hoe heet de burgemeester van Schouwen Duiveland? </vt:lpstr>
      <vt:lpstr>Onder welke naam is Jan Midavaine beter bekend? </vt:lpstr>
      <vt:lpstr> Welke Burghse kunstenares is bekend om haar vogels van keramiek? </vt:lpstr>
      <vt:lpstr>Waar komt de naam Iris weg/ huize Iris vandaan? </vt:lpstr>
      <vt:lpstr> Aan de Hogeweg heeft jaren een manege gestaan. Nu staat er het Boutique Hotel ter Duin. Wat was de naam van die manege? </vt:lpstr>
      <vt:lpstr>Hoe heet het hotel aan de Lageweg? </vt:lpstr>
      <vt:lpstr>Welke buslijn gaat naar Middelburg? </vt:lpstr>
      <vt:lpstr> Welk Jaartal staat er op de schuur van Camping Duinrand aan de Hogeweg? </vt:lpstr>
      <vt:lpstr> Welk lid van het koninklijkhuis heeft in de pipowagen geslapen aan de Kampweg? </vt:lpstr>
      <vt:lpstr> Welke exoot wordt bestreden door Staatsbosbeheer in de boswachterij? </vt:lpstr>
      <vt:lpstr> Hoe noemt men de grutto op Schouwen Duiveland? </vt:lpstr>
      <vt:lpstr> De snackbar The Sixties had vroeger een andere naam. Welke? </vt:lpstr>
      <vt:lpstr> Hoeveel elektrische laadpalen staan er op de parkeerplaats bij de rotonde? </vt:lpstr>
      <vt:lpstr> Schouwen Duiveland werd als een van de laatste gebieden in Nederland bevrijd. Wanneer was dat? </vt:lpstr>
      <vt:lpstr>  Er liggen nog veel bunkers in de duinen en bossen. Deze waren een onderdeel van een groter geheel. Hoe heette dit grotere geheel? </vt:lpstr>
      <vt:lpstr> Waar stond het oude gemeentehuis van Westenschouwen? </vt:lpstr>
      <vt:lpstr> Wanneer is de gemeente Schouwen Duiveland ontstaan? </vt:lpstr>
      <vt:lpstr>Wat is een Haaijman? </vt:lpstr>
      <vt:lpstr> Westenschouwen hoort nu bij de gemeente Schouwen Duiveland. Heel vroeger was het zelfstandig. Wat was het toen? </vt:lpstr>
      <vt:lpstr>Wat is de naam van de huidige Ambachtsheer? </vt:lpstr>
      <vt:lpstr> Welke dieren en hoeveel zitten er in het wapen van de ambachtsheer? </vt:lpstr>
      <vt:lpstr>Wat is de Zeeuwse naam voor Haamstede? </vt:lpstr>
      <vt:lpstr> Aan de Westerseweg ligt een park met de naam Scaldeoord. Waar komt de naam Scalde vandaan? </vt:lpstr>
      <vt:lpstr>Hoeveel dorpen heeft Schouwen Duiveland? </vt:lpstr>
      <vt:lpstr>  Wanneer is de zelfstandige gemeente Westenschouwen opgeheven en toegevoegd bij Burgh? </vt:lpstr>
      <vt:lpstr>Hoe heette strandpaviljoen De Schaar vroeger? </vt:lpstr>
      <vt:lpstr>Hoeveel inwoners had Schouwen Duiveland  op 1 januari 2023?  </vt:lpstr>
      <vt:lpstr>    Het hoogste punt van Schouwen Duiveland ligt op de kop van Schouwen  Hoe hoog is dat boven de zeespiegel?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Pubquiz lustrum VWW 10 november 2023</dc:title>
  <dc:creator>Hans van Hoek</dc:creator>
  <cp:lastModifiedBy>Lodewijckx, Rob MV SNC-DRM/S96</cp:lastModifiedBy>
  <cp:revision>13</cp:revision>
  <dcterms:created xsi:type="dcterms:W3CDTF">2023-10-23T16:26:54Z</dcterms:created>
  <dcterms:modified xsi:type="dcterms:W3CDTF">2023-11-09T13:56:04Z</dcterms:modified>
</cp:coreProperties>
</file>